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697" r:id="rId2"/>
  </p:sldMasterIdLst>
  <p:notesMasterIdLst>
    <p:notesMasterId r:id="rId14"/>
  </p:notesMasterIdLst>
  <p:handoutMasterIdLst>
    <p:handoutMasterId r:id="rId15"/>
  </p:handoutMasterIdLst>
  <p:sldIdLst>
    <p:sldId id="266" r:id="rId3"/>
    <p:sldId id="267" r:id="rId4"/>
    <p:sldId id="397" r:id="rId5"/>
    <p:sldId id="433" r:id="rId6"/>
    <p:sldId id="445" r:id="rId7"/>
    <p:sldId id="468" r:id="rId8"/>
    <p:sldId id="469" r:id="rId9"/>
    <p:sldId id="423" r:id="rId10"/>
    <p:sldId id="470" r:id="rId11"/>
    <p:sldId id="471" r:id="rId12"/>
    <p:sldId id="478" r:id="rId13"/>
  </p:sldIdLst>
  <p:sldSz cx="20104100" cy="1130935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E72000"/>
    <a:srgbClr val="5B9BD5"/>
    <a:srgbClr val="003054"/>
    <a:srgbClr val="005DA2"/>
    <a:srgbClr val="FFFFFF"/>
    <a:srgbClr val="2E5573"/>
    <a:srgbClr val="298F57"/>
    <a:srgbClr val="00EE6C"/>
    <a:srgbClr val="3EC3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11" autoAdjust="0"/>
    <p:restoredTop sz="89289" autoAdjust="0"/>
  </p:normalViewPr>
  <p:slideViewPr>
    <p:cSldViewPr>
      <p:cViewPr varScale="1">
        <p:scale>
          <a:sx n="45" d="100"/>
          <a:sy n="45" d="100"/>
        </p:scale>
        <p:origin x="162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di Diefes-Dux" userId="9c8bbe01-68c5-41b8-b64d-ef4133274b1d" providerId="ADAL" clId="{C4AF9A7B-F8CC-421B-9ADE-34BEFF893453}"/>
    <pc:docChg chg="undo custSel addSld delSld modSld sldOrd delMainMaster">
      <pc:chgData name="Heidi Diefes-Dux" userId="9c8bbe01-68c5-41b8-b64d-ef4133274b1d" providerId="ADAL" clId="{C4AF9A7B-F8CC-421B-9ADE-34BEFF893453}" dt="2026-04-17T21:10:14.533" v="185"/>
      <pc:docMkLst>
        <pc:docMk/>
      </pc:docMkLst>
      <pc:sldChg chg="del">
        <pc:chgData name="Heidi Diefes-Dux" userId="9c8bbe01-68c5-41b8-b64d-ef4133274b1d" providerId="ADAL" clId="{C4AF9A7B-F8CC-421B-9ADE-34BEFF893453}" dt="2026-04-17T21:02:32.970" v="32" actId="47"/>
        <pc:sldMkLst>
          <pc:docMk/>
          <pc:sldMk cId="2270003610" sldId="257"/>
        </pc:sldMkLst>
      </pc:sldChg>
      <pc:sldChg chg="del">
        <pc:chgData name="Heidi Diefes-Dux" userId="9c8bbe01-68c5-41b8-b64d-ef4133274b1d" providerId="ADAL" clId="{C4AF9A7B-F8CC-421B-9ADE-34BEFF893453}" dt="2026-04-17T21:02:33.459" v="33" actId="47"/>
        <pc:sldMkLst>
          <pc:docMk/>
          <pc:sldMk cId="2736481474" sldId="258"/>
        </pc:sldMkLst>
      </pc:sldChg>
      <pc:sldChg chg="delSp modSp add mod ord">
        <pc:chgData name="Heidi Diefes-Dux" userId="9c8bbe01-68c5-41b8-b64d-ef4133274b1d" providerId="ADAL" clId="{C4AF9A7B-F8CC-421B-9ADE-34BEFF893453}" dt="2026-04-17T21:10:14.533" v="185"/>
        <pc:sldMkLst>
          <pc:docMk/>
          <pc:sldMk cId="3105450283" sldId="266"/>
        </pc:sldMkLst>
        <pc:spChg chg="mod">
          <ac:chgData name="Heidi Diefes-Dux" userId="9c8bbe01-68c5-41b8-b64d-ef4133274b1d" providerId="ADAL" clId="{C4AF9A7B-F8CC-421B-9ADE-34BEFF893453}" dt="2026-04-17T21:06:29.528" v="87" actId="6549"/>
          <ac:spMkLst>
            <pc:docMk/>
            <pc:sldMk cId="3105450283" sldId="266"/>
            <ac:spMk id="2" creationId="{00000000-0000-0000-0000-000000000000}"/>
          </ac:spMkLst>
        </pc:spChg>
        <pc:spChg chg="mod">
          <ac:chgData name="Heidi Diefes-Dux" userId="9c8bbe01-68c5-41b8-b64d-ef4133274b1d" providerId="ADAL" clId="{C4AF9A7B-F8CC-421B-9ADE-34BEFF893453}" dt="2026-04-17T21:06:55.569" v="97" actId="14100"/>
          <ac:spMkLst>
            <pc:docMk/>
            <pc:sldMk cId="3105450283" sldId="266"/>
            <ac:spMk id="4" creationId="{00000000-0000-0000-0000-000000000000}"/>
          </ac:spMkLst>
        </pc:spChg>
        <pc:spChg chg="mod">
          <ac:chgData name="Heidi Diefes-Dux" userId="9c8bbe01-68c5-41b8-b64d-ef4133274b1d" providerId="ADAL" clId="{C4AF9A7B-F8CC-421B-9ADE-34BEFF893453}" dt="2026-04-17T21:06:24.150" v="86" actId="1076"/>
          <ac:spMkLst>
            <pc:docMk/>
            <pc:sldMk cId="3105450283" sldId="266"/>
            <ac:spMk id="6" creationId="{3BF817EF-0813-5A8B-5D6C-E37BA37EE720}"/>
          </ac:spMkLst>
        </pc:spChg>
        <pc:spChg chg="del mod">
          <ac:chgData name="Heidi Diefes-Dux" userId="9c8bbe01-68c5-41b8-b64d-ef4133274b1d" providerId="ADAL" clId="{C4AF9A7B-F8CC-421B-9ADE-34BEFF893453}" dt="2026-04-17T21:05:38.321" v="70" actId="478"/>
          <ac:spMkLst>
            <pc:docMk/>
            <pc:sldMk cId="3105450283" sldId="266"/>
            <ac:spMk id="7" creationId="{5D84EBE4-3045-50D2-18B6-5CAE0347F285}"/>
          </ac:spMkLst>
        </pc:spChg>
        <pc:picChg chg="mod">
          <ac:chgData name="Heidi Diefes-Dux" userId="9c8bbe01-68c5-41b8-b64d-ef4133274b1d" providerId="ADAL" clId="{C4AF9A7B-F8CC-421B-9ADE-34BEFF893453}" dt="2026-04-17T21:06:24.150" v="86" actId="1076"/>
          <ac:picMkLst>
            <pc:docMk/>
            <pc:sldMk cId="3105450283" sldId="266"/>
            <ac:picMk id="3" creationId="{CC73D809-1309-07FD-4EE2-03E4F38DA720}"/>
          </ac:picMkLst>
        </pc:picChg>
        <pc:picChg chg="del">
          <ac:chgData name="Heidi Diefes-Dux" userId="9c8bbe01-68c5-41b8-b64d-ef4133274b1d" providerId="ADAL" clId="{C4AF9A7B-F8CC-421B-9ADE-34BEFF893453}" dt="2026-04-17T21:05:35.833" v="68" actId="478"/>
          <ac:picMkLst>
            <pc:docMk/>
            <pc:sldMk cId="3105450283" sldId="266"/>
            <ac:picMk id="5" creationId="{9A5A5DE2-9E92-9DD5-FF3C-E44E686984C7}"/>
          </ac:picMkLst>
        </pc:picChg>
        <pc:picChg chg="del">
          <ac:chgData name="Heidi Diefes-Dux" userId="9c8bbe01-68c5-41b8-b64d-ef4133274b1d" providerId="ADAL" clId="{C4AF9A7B-F8CC-421B-9ADE-34BEFF893453}" dt="2026-04-17T21:05:39.149" v="71" actId="478"/>
          <ac:picMkLst>
            <pc:docMk/>
            <pc:sldMk cId="3105450283" sldId="266"/>
            <ac:picMk id="8" creationId="{F59C7E72-3744-B4A4-1BDC-ECDA24E998F3}"/>
          </ac:picMkLst>
        </pc:picChg>
      </pc:sldChg>
      <pc:sldChg chg="delSp modSp mod">
        <pc:chgData name="Heidi Diefes-Dux" userId="9c8bbe01-68c5-41b8-b64d-ef4133274b1d" providerId="ADAL" clId="{C4AF9A7B-F8CC-421B-9ADE-34BEFF893453}" dt="2026-04-17T21:07:59.328" v="183" actId="1076"/>
        <pc:sldMkLst>
          <pc:docMk/>
          <pc:sldMk cId="3761464486" sldId="267"/>
        </pc:sldMkLst>
        <pc:spChg chg="mod">
          <ac:chgData name="Heidi Diefes-Dux" userId="9c8bbe01-68c5-41b8-b64d-ef4133274b1d" providerId="ADAL" clId="{C4AF9A7B-F8CC-421B-9ADE-34BEFF893453}" dt="2026-04-17T21:07:59.328" v="183" actId="1076"/>
          <ac:spMkLst>
            <pc:docMk/>
            <pc:sldMk cId="3761464486" sldId="267"/>
            <ac:spMk id="2" creationId="{00000000-0000-0000-0000-000000000000}"/>
          </ac:spMkLst>
        </pc:spChg>
        <pc:spChg chg="del">
          <ac:chgData name="Heidi Diefes-Dux" userId="9c8bbe01-68c5-41b8-b64d-ef4133274b1d" providerId="ADAL" clId="{C4AF9A7B-F8CC-421B-9ADE-34BEFF893453}" dt="2026-04-17T21:05:13.324" v="66" actId="478"/>
          <ac:spMkLst>
            <pc:docMk/>
            <pc:sldMk cId="3761464486" sldId="267"/>
            <ac:spMk id="5" creationId="{AE52CC1B-FA4C-1FCC-AED5-8D6902A63815}"/>
          </ac:spMkLst>
        </pc:spChg>
        <pc:picChg chg="del">
          <ac:chgData name="Heidi Diefes-Dux" userId="9c8bbe01-68c5-41b8-b64d-ef4133274b1d" providerId="ADAL" clId="{C4AF9A7B-F8CC-421B-9ADE-34BEFF893453}" dt="2026-04-17T21:05:02.922" v="63" actId="478"/>
          <ac:picMkLst>
            <pc:docMk/>
            <pc:sldMk cId="3761464486" sldId="267"/>
            <ac:picMk id="4" creationId="{4D6CA046-CD52-2798-4EAC-E635621945B5}"/>
          </ac:picMkLst>
        </pc:picChg>
      </pc:sldChg>
      <pc:sldChg chg="add del mod ord modShow">
        <pc:chgData name="Heidi Diefes-Dux" userId="9c8bbe01-68c5-41b8-b64d-ef4133274b1d" providerId="ADAL" clId="{C4AF9A7B-F8CC-421B-9ADE-34BEFF893453}" dt="2026-04-17T21:03:09.359" v="50" actId="729"/>
        <pc:sldMkLst>
          <pc:docMk/>
          <pc:sldMk cId="390077715" sldId="397"/>
        </pc:sldMkLst>
      </pc:sldChg>
      <pc:sldChg chg="del">
        <pc:chgData name="Heidi Diefes-Dux" userId="9c8bbe01-68c5-41b8-b64d-ef4133274b1d" providerId="ADAL" clId="{C4AF9A7B-F8CC-421B-9ADE-34BEFF893453}" dt="2026-04-17T21:02:39.576" v="44" actId="47"/>
        <pc:sldMkLst>
          <pc:docMk/>
          <pc:sldMk cId="4081410728" sldId="401"/>
        </pc:sldMkLst>
      </pc:sldChg>
      <pc:sldChg chg="del">
        <pc:chgData name="Heidi Diefes-Dux" userId="9c8bbe01-68c5-41b8-b64d-ef4133274b1d" providerId="ADAL" clId="{C4AF9A7B-F8CC-421B-9ADE-34BEFF893453}" dt="2026-04-17T21:01:14.084" v="0" actId="47"/>
        <pc:sldMkLst>
          <pc:docMk/>
          <pc:sldMk cId="687478912" sldId="420"/>
        </pc:sldMkLst>
      </pc:sldChg>
      <pc:sldChg chg="del">
        <pc:chgData name="Heidi Diefes-Dux" userId="9c8bbe01-68c5-41b8-b64d-ef4133274b1d" providerId="ADAL" clId="{C4AF9A7B-F8CC-421B-9ADE-34BEFF893453}" dt="2026-04-17T21:02:34.745" v="35" actId="47"/>
        <pc:sldMkLst>
          <pc:docMk/>
          <pc:sldMk cId="4185273146" sldId="422"/>
        </pc:sldMkLst>
      </pc:sldChg>
      <pc:sldChg chg="del">
        <pc:chgData name="Heidi Diefes-Dux" userId="9c8bbe01-68c5-41b8-b64d-ef4133274b1d" providerId="ADAL" clId="{C4AF9A7B-F8CC-421B-9ADE-34BEFF893453}" dt="2026-04-17T21:02:33.966" v="34" actId="47"/>
        <pc:sldMkLst>
          <pc:docMk/>
          <pc:sldMk cId="3838271233" sldId="425"/>
        </pc:sldMkLst>
      </pc:sldChg>
      <pc:sldChg chg="del">
        <pc:chgData name="Heidi Diefes-Dux" userId="9c8bbe01-68c5-41b8-b64d-ef4133274b1d" providerId="ADAL" clId="{C4AF9A7B-F8CC-421B-9ADE-34BEFF893453}" dt="2026-04-17T21:02:39.894" v="45" actId="47"/>
        <pc:sldMkLst>
          <pc:docMk/>
          <pc:sldMk cId="2511270790" sldId="429"/>
        </pc:sldMkLst>
      </pc:sldChg>
      <pc:sldChg chg="ord">
        <pc:chgData name="Heidi Diefes-Dux" userId="9c8bbe01-68c5-41b8-b64d-ef4133274b1d" providerId="ADAL" clId="{C4AF9A7B-F8CC-421B-9ADE-34BEFF893453}" dt="2026-04-17T21:03:47.132" v="54"/>
        <pc:sldMkLst>
          <pc:docMk/>
          <pc:sldMk cId="2294869588" sldId="433"/>
        </pc:sldMkLst>
      </pc:sldChg>
      <pc:sldChg chg="del">
        <pc:chgData name="Heidi Diefes-Dux" userId="9c8bbe01-68c5-41b8-b64d-ef4133274b1d" providerId="ADAL" clId="{C4AF9A7B-F8CC-421B-9ADE-34BEFF893453}" dt="2026-04-17T21:02:36.500" v="39" actId="47"/>
        <pc:sldMkLst>
          <pc:docMk/>
          <pc:sldMk cId="4204298622" sldId="438"/>
        </pc:sldMkLst>
      </pc:sldChg>
      <pc:sldChg chg="modSp mod ord">
        <pc:chgData name="Heidi Diefes-Dux" userId="9c8bbe01-68c5-41b8-b64d-ef4133274b1d" providerId="ADAL" clId="{C4AF9A7B-F8CC-421B-9ADE-34BEFF893453}" dt="2026-04-17T21:04:20.673" v="62" actId="20577"/>
        <pc:sldMkLst>
          <pc:docMk/>
          <pc:sldMk cId="2812015244" sldId="445"/>
        </pc:sldMkLst>
        <pc:spChg chg="mod">
          <ac:chgData name="Heidi Diefes-Dux" userId="9c8bbe01-68c5-41b8-b64d-ef4133274b1d" providerId="ADAL" clId="{C4AF9A7B-F8CC-421B-9ADE-34BEFF893453}" dt="2026-04-17T21:04:20.673" v="62" actId="20577"/>
          <ac:spMkLst>
            <pc:docMk/>
            <pc:sldMk cId="2812015244" sldId="445"/>
            <ac:spMk id="3" creationId="{BD41F4ED-0587-3F21-584D-382CBA938355}"/>
          </ac:spMkLst>
        </pc:spChg>
      </pc:sldChg>
      <pc:sldChg chg="del">
        <pc:chgData name="Heidi Diefes-Dux" userId="9c8bbe01-68c5-41b8-b64d-ef4133274b1d" providerId="ADAL" clId="{C4AF9A7B-F8CC-421B-9ADE-34BEFF893453}" dt="2026-04-17T21:03:22.970" v="51" actId="47"/>
        <pc:sldMkLst>
          <pc:docMk/>
          <pc:sldMk cId="427546050" sldId="446"/>
        </pc:sldMkLst>
      </pc:sldChg>
      <pc:sldChg chg="del">
        <pc:chgData name="Heidi Diefes-Dux" userId="9c8bbe01-68c5-41b8-b64d-ef4133274b1d" providerId="ADAL" clId="{C4AF9A7B-F8CC-421B-9ADE-34BEFF893453}" dt="2026-04-17T21:02:37.652" v="41" actId="47"/>
        <pc:sldMkLst>
          <pc:docMk/>
          <pc:sldMk cId="1352806450" sldId="455"/>
        </pc:sldMkLst>
      </pc:sldChg>
      <pc:sldChg chg="del">
        <pc:chgData name="Heidi Diefes-Dux" userId="9c8bbe01-68c5-41b8-b64d-ef4133274b1d" providerId="ADAL" clId="{C4AF9A7B-F8CC-421B-9ADE-34BEFF893453}" dt="2026-04-17T21:02:35.599" v="37" actId="47"/>
        <pc:sldMkLst>
          <pc:docMk/>
          <pc:sldMk cId="3212989333" sldId="460"/>
        </pc:sldMkLst>
      </pc:sldChg>
      <pc:sldChg chg="del">
        <pc:chgData name="Heidi Diefes-Dux" userId="9c8bbe01-68c5-41b8-b64d-ef4133274b1d" providerId="ADAL" clId="{C4AF9A7B-F8CC-421B-9ADE-34BEFF893453}" dt="2026-04-17T21:02:35.187" v="36" actId="47"/>
        <pc:sldMkLst>
          <pc:docMk/>
          <pc:sldMk cId="1526790778" sldId="461"/>
        </pc:sldMkLst>
      </pc:sldChg>
      <pc:sldChg chg="del">
        <pc:chgData name="Heidi Diefes-Dux" userId="9c8bbe01-68c5-41b8-b64d-ef4133274b1d" providerId="ADAL" clId="{C4AF9A7B-F8CC-421B-9ADE-34BEFF893453}" dt="2026-04-17T21:02:36.056" v="38" actId="47"/>
        <pc:sldMkLst>
          <pc:docMk/>
          <pc:sldMk cId="3555321747" sldId="462"/>
        </pc:sldMkLst>
      </pc:sldChg>
      <pc:sldChg chg="del">
        <pc:chgData name="Heidi Diefes-Dux" userId="9c8bbe01-68c5-41b8-b64d-ef4133274b1d" providerId="ADAL" clId="{C4AF9A7B-F8CC-421B-9ADE-34BEFF893453}" dt="2026-04-17T21:02:36.846" v="40" actId="47"/>
        <pc:sldMkLst>
          <pc:docMk/>
          <pc:sldMk cId="3017391926" sldId="465"/>
        </pc:sldMkLst>
      </pc:sldChg>
      <pc:sldChg chg="del">
        <pc:chgData name="Heidi Diefes-Dux" userId="9c8bbe01-68c5-41b8-b64d-ef4133274b1d" providerId="ADAL" clId="{C4AF9A7B-F8CC-421B-9ADE-34BEFF893453}" dt="2026-04-17T21:01:14.748" v="1" actId="47"/>
        <pc:sldMkLst>
          <pc:docMk/>
          <pc:sldMk cId="2469707933" sldId="466"/>
        </pc:sldMkLst>
      </pc:sldChg>
      <pc:sldChg chg="del">
        <pc:chgData name="Heidi Diefes-Dux" userId="9c8bbe01-68c5-41b8-b64d-ef4133274b1d" providerId="ADAL" clId="{C4AF9A7B-F8CC-421B-9ADE-34BEFF893453}" dt="2026-04-17T21:01:15.411" v="2" actId="47"/>
        <pc:sldMkLst>
          <pc:docMk/>
          <pc:sldMk cId="1539888827" sldId="467"/>
        </pc:sldMkLst>
      </pc:sldChg>
      <pc:sldChg chg="add del">
        <pc:chgData name="Heidi Diefes-Dux" userId="9c8bbe01-68c5-41b8-b64d-ef4133274b1d" providerId="ADAL" clId="{C4AF9A7B-F8CC-421B-9ADE-34BEFF893453}" dt="2026-04-17T21:01:20.309" v="8" actId="47"/>
        <pc:sldMkLst>
          <pc:docMk/>
          <pc:sldMk cId="671737479" sldId="468"/>
        </pc:sldMkLst>
      </pc:sldChg>
      <pc:sldChg chg="ord">
        <pc:chgData name="Heidi Diefes-Dux" userId="9c8bbe01-68c5-41b8-b64d-ef4133274b1d" providerId="ADAL" clId="{C4AF9A7B-F8CC-421B-9ADE-34BEFF893453}" dt="2026-04-17T21:01:26.309" v="10"/>
        <pc:sldMkLst>
          <pc:docMk/>
          <pc:sldMk cId="3276622540" sldId="469"/>
        </pc:sldMkLst>
      </pc:sldChg>
      <pc:sldChg chg="del">
        <pc:chgData name="Heidi Diefes-Dux" userId="9c8bbe01-68c5-41b8-b64d-ef4133274b1d" providerId="ADAL" clId="{C4AF9A7B-F8CC-421B-9ADE-34BEFF893453}" dt="2026-04-17T21:02:30.938" v="29" actId="47"/>
        <pc:sldMkLst>
          <pc:docMk/>
          <pc:sldMk cId="742393739" sldId="473"/>
        </pc:sldMkLst>
      </pc:sldChg>
      <pc:sldChg chg="del">
        <pc:chgData name="Heidi Diefes-Dux" userId="9c8bbe01-68c5-41b8-b64d-ef4133274b1d" providerId="ADAL" clId="{C4AF9A7B-F8CC-421B-9ADE-34BEFF893453}" dt="2026-04-17T21:02:31.428" v="30" actId="47"/>
        <pc:sldMkLst>
          <pc:docMk/>
          <pc:sldMk cId="4171893869" sldId="474"/>
        </pc:sldMkLst>
      </pc:sldChg>
      <pc:sldChg chg="del">
        <pc:chgData name="Heidi Diefes-Dux" userId="9c8bbe01-68c5-41b8-b64d-ef4133274b1d" providerId="ADAL" clId="{C4AF9A7B-F8CC-421B-9ADE-34BEFF893453}" dt="2026-04-17T21:02:32.270" v="31" actId="47"/>
        <pc:sldMkLst>
          <pc:docMk/>
          <pc:sldMk cId="4171647266" sldId="475"/>
        </pc:sldMkLst>
      </pc:sldChg>
      <pc:sldChg chg="del">
        <pc:chgData name="Heidi Diefes-Dux" userId="9c8bbe01-68c5-41b8-b64d-ef4133274b1d" providerId="ADAL" clId="{C4AF9A7B-F8CC-421B-9ADE-34BEFF893453}" dt="2026-04-17T21:02:37.967" v="42" actId="47"/>
        <pc:sldMkLst>
          <pc:docMk/>
          <pc:sldMk cId="567530403" sldId="476"/>
        </pc:sldMkLst>
      </pc:sldChg>
      <pc:sldChg chg="del">
        <pc:chgData name="Heidi Diefes-Dux" userId="9c8bbe01-68c5-41b8-b64d-ef4133274b1d" providerId="ADAL" clId="{C4AF9A7B-F8CC-421B-9ADE-34BEFF893453}" dt="2026-04-17T21:01:33.639" v="11" actId="47"/>
        <pc:sldMkLst>
          <pc:docMk/>
          <pc:sldMk cId="4186067948" sldId="477"/>
        </pc:sldMkLst>
      </pc:sldChg>
      <pc:sldChg chg="modSp mod ord">
        <pc:chgData name="Heidi Diefes-Dux" userId="9c8bbe01-68c5-41b8-b64d-ef4133274b1d" providerId="ADAL" clId="{C4AF9A7B-F8CC-421B-9ADE-34BEFF893453}" dt="2026-04-17T21:02:05.876" v="28"/>
        <pc:sldMkLst>
          <pc:docMk/>
          <pc:sldMk cId="3291893917" sldId="478"/>
        </pc:sldMkLst>
        <pc:spChg chg="mod">
          <ac:chgData name="Heidi Diefes-Dux" userId="9c8bbe01-68c5-41b8-b64d-ef4133274b1d" providerId="ADAL" clId="{C4AF9A7B-F8CC-421B-9ADE-34BEFF893453}" dt="2026-04-17T21:02:00.291" v="26" actId="5793"/>
          <ac:spMkLst>
            <pc:docMk/>
            <pc:sldMk cId="3291893917" sldId="478"/>
            <ac:spMk id="3" creationId="{CEA429AD-473F-F8EE-0577-AE0958476B4B}"/>
          </ac:spMkLst>
        </pc:spChg>
      </pc:sldChg>
      <pc:sldChg chg="del">
        <pc:chgData name="Heidi Diefes-Dux" userId="9c8bbe01-68c5-41b8-b64d-ef4133274b1d" providerId="ADAL" clId="{C4AF9A7B-F8CC-421B-9ADE-34BEFF893453}" dt="2026-04-17T21:03:36.679" v="52" actId="47"/>
        <pc:sldMkLst>
          <pc:docMk/>
          <pc:sldMk cId="2286172037" sldId="479"/>
        </pc:sldMkLst>
      </pc:sldChg>
      <pc:sldChg chg="del">
        <pc:chgData name="Heidi Diefes-Dux" userId="9c8bbe01-68c5-41b8-b64d-ef4133274b1d" providerId="ADAL" clId="{C4AF9A7B-F8CC-421B-9ADE-34BEFF893453}" dt="2026-04-17T21:02:38.582" v="43" actId="47"/>
        <pc:sldMkLst>
          <pc:docMk/>
          <pc:sldMk cId="2495791119" sldId="480"/>
        </pc:sldMkLst>
      </pc:sldChg>
      <pc:sldChg chg="del">
        <pc:chgData name="Heidi Diefes-Dux" userId="9c8bbe01-68c5-41b8-b64d-ef4133274b1d" providerId="ADAL" clId="{C4AF9A7B-F8CC-421B-9ADE-34BEFF893453}" dt="2026-04-17T21:01:34.430" v="12" actId="47"/>
        <pc:sldMkLst>
          <pc:docMk/>
          <pc:sldMk cId="1258968190" sldId="481"/>
        </pc:sldMkLst>
      </pc:sldChg>
      <pc:sldChg chg="del">
        <pc:chgData name="Heidi Diefes-Dux" userId="9c8bbe01-68c5-41b8-b64d-ef4133274b1d" providerId="ADAL" clId="{C4AF9A7B-F8CC-421B-9ADE-34BEFF893453}" dt="2026-04-17T21:01:16.426" v="6" actId="47"/>
        <pc:sldMkLst>
          <pc:docMk/>
          <pc:sldMk cId="146964692" sldId="482"/>
        </pc:sldMkLst>
      </pc:sldChg>
      <pc:sldChg chg="del">
        <pc:chgData name="Heidi Diefes-Dux" userId="9c8bbe01-68c5-41b8-b64d-ef4133274b1d" providerId="ADAL" clId="{C4AF9A7B-F8CC-421B-9ADE-34BEFF893453}" dt="2026-04-17T21:01:15.680" v="3" actId="47"/>
        <pc:sldMkLst>
          <pc:docMk/>
          <pc:sldMk cId="1360682796" sldId="484"/>
        </pc:sldMkLst>
      </pc:sldChg>
      <pc:sldChg chg="del">
        <pc:chgData name="Heidi Diefes-Dux" userId="9c8bbe01-68c5-41b8-b64d-ef4133274b1d" providerId="ADAL" clId="{C4AF9A7B-F8CC-421B-9ADE-34BEFF893453}" dt="2026-04-17T21:01:15.950" v="4" actId="47"/>
        <pc:sldMkLst>
          <pc:docMk/>
          <pc:sldMk cId="1487461267" sldId="485"/>
        </pc:sldMkLst>
      </pc:sldChg>
      <pc:sldChg chg="del">
        <pc:chgData name="Heidi Diefes-Dux" userId="9c8bbe01-68c5-41b8-b64d-ef4133274b1d" providerId="ADAL" clId="{C4AF9A7B-F8CC-421B-9ADE-34BEFF893453}" dt="2026-04-17T21:01:16.188" v="5" actId="47"/>
        <pc:sldMkLst>
          <pc:docMk/>
          <pc:sldMk cId="3351499198" sldId="486"/>
        </pc:sldMkLst>
      </pc:sldChg>
      <pc:sldMasterChg chg="delSldLayout">
        <pc:chgData name="Heidi Diefes-Dux" userId="9c8bbe01-68c5-41b8-b64d-ef4133274b1d" providerId="ADAL" clId="{C4AF9A7B-F8CC-421B-9ADE-34BEFF893453}" dt="2026-04-17T21:02:39.894" v="45" actId="47"/>
        <pc:sldMasterMkLst>
          <pc:docMk/>
          <pc:sldMasterMk cId="1758311729" sldId="2147483689"/>
        </pc:sldMasterMkLst>
        <pc:sldLayoutChg chg="del">
          <pc:chgData name="Heidi Diefes-Dux" userId="9c8bbe01-68c5-41b8-b64d-ef4133274b1d" providerId="ADAL" clId="{C4AF9A7B-F8CC-421B-9ADE-34BEFF893453}" dt="2026-04-17T21:02:39.894" v="45" actId="47"/>
          <pc:sldLayoutMkLst>
            <pc:docMk/>
            <pc:sldMasterMk cId="1758311729" sldId="2147483689"/>
            <pc:sldLayoutMk cId="642988812" sldId="2147483711"/>
          </pc:sldLayoutMkLst>
        </pc:sldLayoutChg>
      </pc:sldMasterChg>
      <pc:sldMasterChg chg="del delSldLayout">
        <pc:chgData name="Heidi Diefes-Dux" userId="9c8bbe01-68c5-41b8-b64d-ef4133274b1d" providerId="ADAL" clId="{C4AF9A7B-F8CC-421B-9ADE-34BEFF893453}" dt="2026-04-17T21:02:33.459" v="33" actId="47"/>
        <pc:sldMasterMkLst>
          <pc:docMk/>
          <pc:sldMasterMk cId="648751244" sldId="2147483712"/>
        </pc:sldMasterMkLst>
        <pc:sldLayoutChg chg="del">
          <pc:chgData name="Heidi Diefes-Dux" userId="9c8bbe01-68c5-41b8-b64d-ef4133274b1d" providerId="ADAL" clId="{C4AF9A7B-F8CC-421B-9ADE-34BEFF893453}" dt="2026-04-17T21:02:33.459" v="33" actId="47"/>
          <pc:sldLayoutMkLst>
            <pc:docMk/>
            <pc:sldMasterMk cId="648751244" sldId="2147483712"/>
            <pc:sldLayoutMk cId="1954655898" sldId="2147483713"/>
          </pc:sldLayoutMkLst>
        </pc:sldLayoutChg>
        <pc:sldLayoutChg chg="del">
          <pc:chgData name="Heidi Diefes-Dux" userId="9c8bbe01-68c5-41b8-b64d-ef4133274b1d" providerId="ADAL" clId="{C4AF9A7B-F8CC-421B-9ADE-34BEFF893453}" dt="2026-04-17T21:02:33.459" v="33" actId="47"/>
          <pc:sldLayoutMkLst>
            <pc:docMk/>
            <pc:sldMasterMk cId="648751244" sldId="2147483712"/>
            <pc:sldLayoutMk cId="590000179" sldId="2147483714"/>
          </pc:sldLayoutMkLst>
        </pc:sldLayoutChg>
        <pc:sldLayoutChg chg="del">
          <pc:chgData name="Heidi Diefes-Dux" userId="9c8bbe01-68c5-41b8-b64d-ef4133274b1d" providerId="ADAL" clId="{C4AF9A7B-F8CC-421B-9ADE-34BEFF893453}" dt="2026-04-17T21:02:33.459" v="33" actId="47"/>
          <pc:sldLayoutMkLst>
            <pc:docMk/>
            <pc:sldMasterMk cId="648751244" sldId="2147483712"/>
            <pc:sldLayoutMk cId="1439937817" sldId="2147483715"/>
          </pc:sldLayoutMkLst>
        </pc:sldLayoutChg>
        <pc:sldLayoutChg chg="del">
          <pc:chgData name="Heidi Diefes-Dux" userId="9c8bbe01-68c5-41b8-b64d-ef4133274b1d" providerId="ADAL" clId="{C4AF9A7B-F8CC-421B-9ADE-34BEFF893453}" dt="2026-04-17T21:02:33.459" v="33" actId="47"/>
          <pc:sldLayoutMkLst>
            <pc:docMk/>
            <pc:sldMasterMk cId="648751244" sldId="2147483712"/>
            <pc:sldLayoutMk cId="4272805255" sldId="2147483716"/>
          </pc:sldLayoutMkLst>
        </pc:sldLayoutChg>
        <pc:sldLayoutChg chg="del">
          <pc:chgData name="Heidi Diefes-Dux" userId="9c8bbe01-68c5-41b8-b64d-ef4133274b1d" providerId="ADAL" clId="{C4AF9A7B-F8CC-421B-9ADE-34BEFF893453}" dt="2026-04-17T21:02:33.459" v="33" actId="47"/>
          <pc:sldLayoutMkLst>
            <pc:docMk/>
            <pc:sldMasterMk cId="648751244" sldId="2147483712"/>
            <pc:sldLayoutMk cId="792863992" sldId="2147483717"/>
          </pc:sldLayoutMkLst>
        </pc:sldLayoutChg>
        <pc:sldLayoutChg chg="del">
          <pc:chgData name="Heidi Diefes-Dux" userId="9c8bbe01-68c5-41b8-b64d-ef4133274b1d" providerId="ADAL" clId="{C4AF9A7B-F8CC-421B-9ADE-34BEFF893453}" dt="2026-04-17T21:02:33.459" v="33" actId="47"/>
          <pc:sldLayoutMkLst>
            <pc:docMk/>
            <pc:sldMasterMk cId="648751244" sldId="2147483712"/>
            <pc:sldLayoutMk cId="1596469849" sldId="2147483718"/>
          </pc:sldLayoutMkLst>
        </pc:sldLayoutChg>
        <pc:sldLayoutChg chg="del">
          <pc:chgData name="Heidi Diefes-Dux" userId="9c8bbe01-68c5-41b8-b64d-ef4133274b1d" providerId="ADAL" clId="{C4AF9A7B-F8CC-421B-9ADE-34BEFF893453}" dt="2026-04-17T21:02:33.459" v="33" actId="47"/>
          <pc:sldLayoutMkLst>
            <pc:docMk/>
            <pc:sldMasterMk cId="648751244" sldId="2147483712"/>
            <pc:sldLayoutMk cId="713503156" sldId="2147483719"/>
          </pc:sldLayoutMkLst>
        </pc:sldLayoutChg>
        <pc:sldLayoutChg chg="del">
          <pc:chgData name="Heidi Diefes-Dux" userId="9c8bbe01-68c5-41b8-b64d-ef4133274b1d" providerId="ADAL" clId="{C4AF9A7B-F8CC-421B-9ADE-34BEFF893453}" dt="2026-04-17T21:02:33.459" v="33" actId="47"/>
          <pc:sldLayoutMkLst>
            <pc:docMk/>
            <pc:sldMasterMk cId="648751244" sldId="2147483712"/>
            <pc:sldLayoutMk cId="301439188" sldId="2147483720"/>
          </pc:sldLayoutMkLst>
        </pc:sldLayoutChg>
        <pc:sldLayoutChg chg="del">
          <pc:chgData name="Heidi Diefes-Dux" userId="9c8bbe01-68c5-41b8-b64d-ef4133274b1d" providerId="ADAL" clId="{C4AF9A7B-F8CC-421B-9ADE-34BEFF893453}" dt="2026-04-17T21:02:33.459" v="33" actId="47"/>
          <pc:sldLayoutMkLst>
            <pc:docMk/>
            <pc:sldMasterMk cId="648751244" sldId="2147483712"/>
            <pc:sldLayoutMk cId="2872199608" sldId="2147483721"/>
          </pc:sldLayoutMkLst>
        </pc:sldLayoutChg>
        <pc:sldLayoutChg chg="del">
          <pc:chgData name="Heidi Diefes-Dux" userId="9c8bbe01-68c5-41b8-b64d-ef4133274b1d" providerId="ADAL" clId="{C4AF9A7B-F8CC-421B-9ADE-34BEFF893453}" dt="2026-04-17T21:02:33.459" v="33" actId="47"/>
          <pc:sldLayoutMkLst>
            <pc:docMk/>
            <pc:sldMasterMk cId="648751244" sldId="2147483712"/>
            <pc:sldLayoutMk cId="3051603710" sldId="2147483722"/>
          </pc:sldLayoutMkLst>
        </pc:sldLayoutChg>
        <pc:sldLayoutChg chg="del">
          <pc:chgData name="Heidi Diefes-Dux" userId="9c8bbe01-68c5-41b8-b64d-ef4133274b1d" providerId="ADAL" clId="{C4AF9A7B-F8CC-421B-9ADE-34BEFF893453}" dt="2026-04-17T21:02:33.459" v="33" actId="47"/>
          <pc:sldLayoutMkLst>
            <pc:docMk/>
            <pc:sldMasterMk cId="648751244" sldId="2147483712"/>
            <pc:sldLayoutMk cId="1452545081" sldId="214748372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845" cy="462842"/>
          </a:xfrm>
          <a:prstGeom prst="rect">
            <a:avLst/>
          </a:prstGeom>
        </p:spPr>
        <p:txBody>
          <a:bodyPr vert="horz" lIns="47110" tIns="23555" rIns="47110" bIns="23555" rtlCol="0"/>
          <a:lstStyle>
            <a:lvl1pPr algn="l">
              <a:defRPr sz="6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584" y="0"/>
            <a:ext cx="3011845" cy="462842"/>
          </a:xfrm>
          <a:prstGeom prst="rect">
            <a:avLst/>
          </a:prstGeom>
        </p:spPr>
        <p:txBody>
          <a:bodyPr vert="horz" lIns="47110" tIns="23555" rIns="47110" bIns="23555" rtlCol="0"/>
          <a:lstStyle>
            <a:lvl1pPr algn="r">
              <a:defRPr sz="600"/>
            </a:lvl1pPr>
          </a:lstStyle>
          <a:p>
            <a:fld id="{885F3CAC-C13F-4581-A550-139BC31ED686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3235"/>
            <a:ext cx="3011845" cy="462841"/>
          </a:xfrm>
          <a:prstGeom prst="rect">
            <a:avLst/>
          </a:prstGeom>
        </p:spPr>
        <p:txBody>
          <a:bodyPr vert="horz" lIns="47110" tIns="23555" rIns="47110" bIns="23555" rtlCol="0" anchor="b"/>
          <a:lstStyle>
            <a:lvl1pPr algn="l">
              <a:defRPr sz="6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584" y="8773235"/>
            <a:ext cx="3011845" cy="462841"/>
          </a:xfrm>
          <a:prstGeom prst="rect">
            <a:avLst/>
          </a:prstGeom>
        </p:spPr>
        <p:txBody>
          <a:bodyPr vert="horz" lIns="47110" tIns="23555" rIns="47110" bIns="23555" rtlCol="0" anchor="b"/>
          <a:lstStyle>
            <a:lvl1pPr algn="r">
              <a:defRPr sz="600"/>
            </a:lvl1pPr>
          </a:lstStyle>
          <a:p>
            <a:fld id="{FD7238B9-2491-4F79-B70E-02FCD0279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01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845" cy="462842"/>
          </a:xfrm>
          <a:prstGeom prst="rect">
            <a:avLst/>
          </a:prstGeom>
        </p:spPr>
        <p:txBody>
          <a:bodyPr vert="horz" lIns="47110" tIns="23555" rIns="47110" bIns="23555" rtlCol="0"/>
          <a:lstStyle>
            <a:lvl1pPr algn="l">
              <a:defRPr sz="6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584" y="0"/>
            <a:ext cx="3011845" cy="462842"/>
          </a:xfrm>
          <a:prstGeom prst="rect">
            <a:avLst/>
          </a:prstGeom>
        </p:spPr>
        <p:txBody>
          <a:bodyPr vert="horz" lIns="47110" tIns="23555" rIns="47110" bIns="23555" rtlCol="0"/>
          <a:lstStyle>
            <a:lvl1pPr algn="r">
              <a:defRPr sz="600"/>
            </a:lvl1pPr>
          </a:lstStyle>
          <a:p>
            <a:fld id="{288ED07E-3294-5845-9EA5-E32D2E20151E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5700"/>
            <a:ext cx="5540375" cy="3116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7110" tIns="23555" rIns="47110" bIns="2355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788" y="4444311"/>
            <a:ext cx="5560499" cy="3637904"/>
          </a:xfrm>
          <a:prstGeom prst="rect">
            <a:avLst/>
          </a:prstGeom>
        </p:spPr>
        <p:txBody>
          <a:bodyPr vert="horz" lIns="47110" tIns="23555" rIns="47110" bIns="2355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3235"/>
            <a:ext cx="3011845" cy="462841"/>
          </a:xfrm>
          <a:prstGeom prst="rect">
            <a:avLst/>
          </a:prstGeom>
        </p:spPr>
        <p:txBody>
          <a:bodyPr vert="horz" lIns="47110" tIns="23555" rIns="47110" bIns="23555" rtlCol="0" anchor="b"/>
          <a:lstStyle>
            <a:lvl1pPr algn="l">
              <a:defRPr sz="6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584" y="8773235"/>
            <a:ext cx="3011845" cy="462841"/>
          </a:xfrm>
          <a:prstGeom prst="rect">
            <a:avLst/>
          </a:prstGeom>
        </p:spPr>
        <p:txBody>
          <a:bodyPr vert="horz" lIns="47110" tIns="23555" rIns="47110" bIns="23555" rtlCol="0" anchor="b"/>
          <a:lstStyle>
            <a:lvl1pPr algn="r">
              <a:defRPr sz="600"/>
            </a:lvl1pPr>
          </a:lstStyle>
          <a:p>
            <a:fld id="{2EF87780-8D69-2B43-96C1-2ED3DFF17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00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87780-8D69-2B43-96C1-2ED3DFF176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8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F87780-8D69-2B43-96C1-2ED3DFF176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2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F87780-8D69-2B43-96C1-2ED3DFF17691}" type="slidenum">
              <a:rPr kumimoji="0" lang="en-US" sz="6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499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-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7"/>
          <p:cNvSpPr>
            <a:spLocks noGrp="1"/>
          </p:cNvSpPr>
          <p:nvPr>
            <p:ph type="title" hasCustomPrompt="1"/>
          </p:nvPr>
        </p:nvSpPr>
        <p:spPr>
          <a:xfrm>
            <a:off x="2051050" y="1616075"/>
            <a:ext cx="16002000" cy="3344269"/>
          </a:xfrm>
          <a:prstGeom prst="rect">
            <a:avLst/>
          </a:prstGeom>
        </p:spPr>
        <p:txBody>
          <a:bodyPr anchor="ctr"/>
          <a:lstStyle>
            <a:lvl1pPr algn="ctr">
              <a:defRPr sz="6600" b="1" i="1">
                <a:solidFill>
                  <a:srgbClr val="E72000"/>
                </a:solidFill>
                <a:latin typeface="+mn-lt"/>
                <a:ea typeface="URW Grotesk" charset="0"/>
                <a:cs typeface="URWGroteskConBo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 descr="Nebraska_N_re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6450" y="9845675"/>
            <a:ext cx="1219200" cy="1136603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A50A00D-8821-05FC-51E7-EC241A8AC9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51050" y="5502275"/>
            <a:ext cx="16002000" cy="3733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692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B441E-1584-85B4-9A0E-CA6620096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38675" cy="2185987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5548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908050" y="2149475"/>
            <a:ext cx="17221200" cy="8229600"/>
          </a:xfrm>
          <a:prstGeom prst="rect">
            <a:avLst/>
          </a:prstGeom>
        </p:spPr>
        <p:txBody>
          <a:bodyPr anchor="t"/>
          <a:lstStyle>
            <a:lvl1pPr marL="463550" indent="-463550">
              <a:defRPr sz="6000" b="0" i="0">
                <a:solidFill>
                  <a:srgbClr val="000000"/>
                </a:solidFill>
                <a:latin typeface="URWGroteskConLig"/>
                <a:ea typeface="URW Grotesk T Light" charset="0"/>
                <a:cs typeface="URWGroteskConLig"/>
              </a:defRPr>
            </a:lvl1pPr>
            <a:lvl2pPr marL="1139825" indent="-450850">
              <a:buSzPct val="70000"/>
              <a:buFont typeface="Courier New" panose="02070309020205020404" pitchFamily="49" charset="0"/>
              <a:buChar char="o"/>
              <a:defRPr sz="5400" b="0" i="0">
                <a:solidFill>
                  <a:srgbClr val="000000"/>
                </a:solidFill>
                <a:latin typeface="URWGroteskConLig"/>
                <a:ea typeface="URW Grotesk T Light" charset="0"/>
                <a:cs typeface="URWGroteskConLig"/>
              </a:defRPr>
            </a:lvl2pPr>
            <a:lvl3pPr marL="1828800" indent="-454025">
              <a:buSzPct val="70000"/>
              <a:buFont typeface="Wingdings" panose="05000000000000000000" pitchFamily="2" charset="2"/>
              <a:buChar char="§"/>
              <a:defRPr sz="5400" b="0" i="0">
                <a:solidFill>
                  <a:srgbClr val="000000"/>
                </a:solidFill>
                <a:latin typeface="URWGroteskConLig"/>
                <a:ea typeface="URW Grotesk T Light" charset="0"/>
                <a:cs typeface="URWGroteskConLig"/>
              </a:defRPr>
            </a:lvl3pPr>
            <a:lvl4pPr marL="1371600" indent="0">
              <a:buNone/>
              <a:defRPr sz="6000" b="0" i="0">
                <a:solidFill>
                  <a:srgbClr val="000000"/>
                </a:solidFill>
                <a:latin typeface="URWGroteskConLig"/>
                <a:ea typeface="URW Grotesk T Light" charset="0"/>
                <a:cs typeface="URWGroteskConLig"/>
              </a:defRPr>
            </a:lvl4pPr>
            <a:lvl5pPr>
              <a:defRPr sz="6000" b="0" i="0">
                <a:solidFill>
                  <a:srgbClr val="000000"/>
                </a:solidFill>
                <a:latin typeface="URWGroteskConLig"/>
                <a:ea typeface="URW Grotesk T Light" charset="0"/>
                <a:cs typeface="URWGroteskConLig"/>
              </a:defRPr>
            </a:lvl5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</p:txBody>
      </p:sp>
      <p:sp>
        <p:nvSpPr>
          <p:cNvPr id="9" name="Title 19"/>
          <p:cNvSpPr>
            <a:spLocks noGrp="1"/>
          </p:cNvSpPr>
          <p:nvPr>
            <p:ph type="title" hasCustomPrompt="1"/>
          </p:nvPr>
        </p:nvSpPr>
        <p:spPr>
          <a:xfrm>
            <a:off x="908050" y="549275"/>
            <a:ext cx="16840200" cy="1066799"/>
          </a:xfrm>
          <a:prstGeom prst="rect">
            <a:avLst/>
          </a:prstGeom>
        </p:spPr>
        <p:txBody>
          <a:bodyPr/>
          <a:lstStyle>
            <a:lvl1pPr algn="l">
              <a:defRPr sz="6600" b="0" i="0">
                <a:solidFill>
                  <a:srgbClr val="E72000"/>
                </a:solidFill>
                <a:latin typeface="URWGroteskConBol"/>
                <a:ea typeface="URW Grotesk" charset="0"/>
                <a:cs typeface="URWGroteskConBo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1746250" y="11445875"/>
            <a:ext cx="12039600" cy="685800"/>
          </a:xfrm>
          <a:prstGeom prst="rect">
            <a:avLst/>
          </a:prstGeom>
          <a:noFill/>
          <a:ln>
            <a:noFill/>
          </a:ln>
        </p:spPr>
        <p:txBody>
          <a:bodyPr vert="horz" anchor="t"/>
          <a:lstStyle>
            <a:lvl1pPr marL="0" indent="0">
              <a:buNone/>
              <a:defRPr sz="1800" baseline="0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Add captions here</a:t>
            </a:r>
          </a:p>
          <a:p>
            <a:pPr lvl="0"/>
            <a:endParaRPr lang="en-US" dirty="0"/>
          </a:p>
        </p:txBody>
      </p:sp>
      <p:pic>
        <p:nvPicPr>
          <p:cNvPr id="15" name="Picture 14" descr="Nebraska_N_re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6450" y="9845675"/>
            <a:ext cx="1219200" cy="1136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76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1175E-7 6.62363E-7 L 5.81175E-7 -0.11591 " pathEditMode="relative" rAng="0" ptsTypes="AA">
                                      <p:cBhvr>
                                        <p:cTn id="6" dur="7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>
        <p:tmplLst>
          <p:tmpl lvl="1">
            <p:tnLst>
              <p:par>
                <p:cTn presetID="64" presetClass="path" presetSubtype="0" accel="50000" decel="50000" fill="hold" nodeType="afterEffect">
                  <p:stCondLst>
                    <p:cond delay="0"/>
                  </p:stCondLst>
                  <p:childTnLst>
                    <p:animMotion origin="layout" path="M 5.81175E-7 6.62363E-7 L 5.81175E-7 -0.11591 " pathEditMode="relative" rAng="0" ptsTypes="AA">
                      <p:cBhvr>
                        <p:cTn dur="7000" fill="hold"/>
                        <p:tgtEl>
                          <p:spTgt spid="12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0" y="-5796"/>
                    </p:animMotion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E0CE4F-6D95-EB5A-8C37-4395F5F12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9733-2706-45E9-9DD5-5F8D78AFEE8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D02206-6349-0321-B7F3-CDCCC4B70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ECC058-5CC5-55E9-BF47-12ECF120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20AB-5711-401C-80F1-7C3F706BB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05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104100" cy="11309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92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975850" cy="11309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0128250" y="0"/>
            <a:ext cx="9975850" cy="55784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0128250" y="5721350"/>
            <a:ext cx="9975850" cy="55784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7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 -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9"/>
          <p:cNvSpPr>
            <a:spLocks noGrp="1"/>
          </p:cNvSpPr>
          <p:nvPr>
            <p:ph type="title" hasCustomPrompt="1"/>
          </p:nvPr>
        </p:nvSpPr>
        <p:spPr>
          <a:xfrm>
            <a:off x="2432050" y="3140075"/>
            <a:ext cx="12649200" cy="327660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12000" b="0" i="0">
                <a:solidFill>
                  <a:srgbClr val="E72000"/>
                </a:solidFill>
                <a:latin typeface="URWGroteskConBol"/>
                <a:ea typeface="URW Grotesk" charset="0"/>
                <a:cs typeface="URWGroteskConBo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718050" y="11445875"/>
            <a:ext cx="11658600" cy="685800"/>
          </a:xfrm>
          <a:prstGeom prst="rect">
            <a:avLst/>
          </a:prstGeom>
          <a:noFill/>
          <a:ln>
            <a:noFill/>
          </a:ln>
        </p:spPr>
        <p:txBody>
          <a:bodyPr vert="horz" anchor="t"/>
          <a:lstStyle>
            <a:lvl1pPr>
              <a:defRPr baseline="0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Add captions here</a:t>
            </a:r>
          </a:p>
          <a:p>
            <a:pPr lvl="0"/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432050" y="6797675"/>
            <a:ext cx="8382000" cy="1371600"/>
          </a:xfrm>
          <a:prstGeom prst="rect">
            <a:avLst/>
          </a:prstGeom>
        </p:spPr>
        <p:txBody>
          <a:bodyPr vert="horz"/>
          <a:lstStyle>
            <a:lvl1pPr>
              <a:defRPr sz="6600" b="0" i="0">
                <a:solidFill>
                  <a:srgbClr val="E72000"/>
                </a:solidFill>
                <a:latin typeface="URWGroteskConLig"/>
                <a:cs typeface="URWGroteskConLig"/>
              </a:defRPr>
            </a:lvl1pPr>
          </a:lstStyle>
          <a:p>
            <a:pPr lvl="0"/>
            <a:r>
              <a:rPr lang="en-US" dirty="0"/>
              <a:t>Secondary Subhead</a:t>
            </a:r>
          </a:p>
        </p:txBody>
      </p:sp>
      <p:pic>
        <p:nvPicPr>
          <p:cNvPr id="9" name="Picture 8" descr="Nebraska_N_re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6450" y="9845675"/>
            <a:ext cx="1219200" cy="1136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46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1175E-7 6.62363E-7 L 5.81175E-7 -0.11591 " pathEditMode="relative" rAng="0" ptsTypes="AA">
                                      <p:cBhvr>
                                        <p:cTn id="6" dur="7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>
        <p:tmplLst>
          <p:tmpl lvl="1">
            <p:tnLst>
              <p:par>
                <p:cTn presetID="64" presetClass="path" presetSubtype="0" accel="50000" decel="50000" fill="hold" nodeType="afterEffect">
                  <p:stCondLst>
                    <p:cond delay="0"/>
                  </p:stCondLst>
                  <p:childTnLst>
                    <p:animMotion origin="layout" path="M 5.81175E-7 6.62363E-7 L 5.81175E-7 -0.11591 " pathEditMode="relative" rAng="0" ptsTypes="AA">
                      <p:cBhvr>
                        <p:cTn dur="7000" fill="hold"/>
                        <p:tgtEl>
                          <p:spTgt spid="7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0" y="-5796"/>
                    </p:animMotion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05.028 Toolbox PPT_Sidebar_3b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  <p:pic>
        <p:nvPicPr>
          <p:cNvPr id="3" name="Picture 2" descr="Nebraska_N_rev.png">
            <a:extLst>
              <a:ext uri="{FF2B5EF4-FFF2-40B4-BE49-F238E27FC236}">
                <a16:creationId xmlns:a16="http://schemas.microsoft.com/office/drawing/2014/main" id="{5114E8D8-B7FD-5268-77A4-FED664AD449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6450" y="9845675"/>
            <a:ext cx="1219200" cy="1136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31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0" r:id="rId3"/>
    <p:sldLayoutId id="214748371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 txBox="1">
            <a:spLocks/>
          </p:cNvSpPr>
          <p:nvPr/>
        </p:nvSpPr>
        <p:spPr>
          <a:xfrm>
            <a:off x="4337050" y="11445875"/>
            <a:ext cx="12039600" cy="685800"/>
          </a:xfrm>
          <a:prstGeom prst="rect">
            <a:avLst/>
          </a:prstGeom>
          <a:noFill/>
          <a:ln>
            <a:noFill/>
          </a:ln>
        </p:spPr>
        <p:txBody>
          <a:bodyPr vert="horz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Add captions here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853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7" r:id="rId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1175E-7 6.62363E-7 L 5.81175E-7 -0.11591 " pathEditMode="relative" rAng="0" ptsTypes="AA">
                                      <p:cBhvr>
                                        <p:cTn id="6" dur="7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64" presetClass="path" presetSubtype="0" accel="50000" decel="50000" fill="hold" nodeType="afterEffect">
                  <p:stCondLst>
                    <p:cond delay="0"/>
                  </p:stCondLst>
                  <p:childTnLst>
                    <p:animMotion origin="layout" path="M 5.81175E-7 6.62363E-7 L 5.81175E-7 -0.11591 " pathEditMode="relative" rAng="0" ptsTypes="AA">
                      <p:cBhvr>
                        <p:cTn dur="7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  <p:rCtr x="0" y="-5796"/>
                    </p:animMotion>
                  </p:childTnLst>
                </p:cTn>
              </p:par>
            </p:tnLst>
          </p:tmpl>
        </p:tmplLst>
      </p:bldP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eidi.diefes-Dux@unl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hyperlink" Target="mailto:Logan.Perry@unl.edu" TargetMode="External"/><Relationship Id="rId4" Type="http://schemas.openxmlformats.org/officeDocument/2006/relationships/hyperlink" Target="mailto:Grace.Panther@unl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918388" y="3444875"/>
            <a:ext cx="17221200" cy="3352800"/>
          </a:xfrm>
        </p:spPr>
        <p:txBody>
          <a:bodyPr/>
          <a:lstStyle/>
          <a:p>
            <a:pPr marL="0" indent="0">
              <a:buNone/>
            </a:pPr>
            <a:r>
              <a:rPr lang="en-US" sz="5400" dirty="0">
                <a:solidFill>
                  <a:schemeClr val="tx1"/>
                </a:solidFill>
              </a:rPr>
              <a:t>Heidi Diefes-Dux</a:t>
            </a:r>
          </a:p>
          <a:p>
            <a:pPr marL="0" indent="0">
              <a:buNone/>
            </a:pPr>
            <a:r>
              <a:rPr lang="en-US" sz="4400" dirty="0">
                <a:solidFill>
                  <a:schemeClr val="tx1"/>
                </a:solidFill>
              </a:rPr>
              <a:t>Professor of Engineering Education</a:t>
            </a:r>
          </a:p>
          <a:p>
            <a:pPr marL="0" indent="0">
              <a:buNone/>
            </a:pPr>
            <a:r>
              <a:rPr lang="en-US" sz="4400" dirty="0">
                <a:solidFill>
                  <a:schemeClr val="tx1"/>
                </a:solidFill>
              </a:rPr>
              <a:t>Biological Systems Engineering</a:t>
            </a:r>
          </a:p>
          <a:p>
            <a:pPr marL="0" indent="0">
              <a:buNone/>
            </a:pPr>
            <a:r>
              <a:rPr lang="en-US" sz="4400" dirty="0">
                <a:solidFill>
                  <a:schemeClr val="tx1"/>
                </a:solidFill>
                <a:hlinkClick r:id="rId3"/>
              </a:rPr>
              <a:t>Heidi.Diefes-Dux@unl.edu</a:t>
            </a:r>
            <a:endParaRPr lang="en-US" sz="4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400" b="1" dirty="0">
                <a:solidFill>
                  <a:schemeClr val="tx1"/>
                </a:solidFill>
              </a:rPr>
              <a:t>Co-PIs:</a:t>
            </a:r>
          </a:p>
          <a:p>
            <a:pPr marL="0" indent="0">
              <a:buNone/>
            </a:pPr>
            <a:r>
              <a:rPr lang="en-US" sz="5400" dirty="0">
                <a:solidFill>
                  <a:schemeClr val="tx1"/>
                </a:solidFill>
              </a:rPr>
              <a:t>Grace Panther, </a:t>
            </a:r>
            <a:r>
              <a:rPr lang="en-US" sz="4400" dirty="0">
                <a:solidFill>
                  <a:schemeClr val="tx1"/>
                </a:solidFill>
              </a:rPr>
              <a:t>Associate Professor, CIVE</a:t>
            </a:r>
          </a:p>
          <a:p>
            <a:pPr marL="0" indent="0">
              <a:buNone/>
            </a:pPr>
            <a:r>
              <a:rPr lang="en-US" sz="4400" dirty="0">
                <a:solidFill>
                  <a:schemeClr val="tx1"/>
                </a:solidFill>
                <a:hlinkClick r:id="rId4"/>
              </a:rPr>
              <a:t>Grace.Panther@unl.edu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5400" dirty="0">
                <a:solidFill>
                  <a:schemeClr val="tx1"/>
                </a:solidFill>
              </a:rPr>
              <a:t>Logan Perry, </a:t>
            </a:r>
            <a:r>
              <a:rPr lang="en-US" sz="4400" dirty="0">
                <a:solidFill>
                  <a:schemeClr val="tx1"/>
                </a:solidFill>
              </a:rPr>
              <a:t>Assistant Professor, CIVE</a:t>
            </a:r>
          </a:p>
          <a:p>
            <a:pPr marL="0" indent="0">
              <a:buNone/>
            </a:pPr>
            <a:r>
              <a:rPr lang="en-US" sz="4400" dirty="0">
                <a:solidFill>
                  <a:schemeClr val="tx1"/>
                </a:solidFill>
                <a:hlinkClick r:id="rId5"/>
              </a:rPr>
              <a:t>Logan.Perry@unl.edu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endParaRPr lang="en-US" sz="4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6000" b="1" i="1" dirty="0"/>
              <a:t>Enhancing Engineering Students’ Ability to Think Deeply about their Learning Through Formal and Continuous Reflection</a:t>
            </a:r>
            <a:endParaRPr lang="en-US" sz="6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73D809-1309-07FD-4EE2-03E4F38DA72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4085"/>
          <a:stretch/>
        </p:blipFill>
        <p:spPr>
          <a:xfrm>
            <a:off x="13363141" y="6797675"/>
            <a:ext cx="2895600" cy="30238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817EF-0813-5A8B-5D6C-E37BA37EE720}"/>
              </a:ext>
            </a:extLst>
          </p:cNvPr>
          <p:cNvSpPr txBox="1"/>
          <p:nvPr/>
        </p:nvSpPr>
        <p:spPr>
          <a:xfrm>
            <a:off x="11486576" y="9716567"/>
            <a:ext cx="66487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rgbClr val="000000"/>
                </a:solidFill>
                <a:effectLst/>
              </a:rPr>
              <a:t>NSF DUE 2235227: </a:t>
            </a:r>
          </a:p>
          <a:p>
            <a:pPr algn="ctr"/>
            <a:r>
              <a:rPr lang="en-US" sz="3600" b="0" i="0" dirty="0">
                <a:solidFill>
                  <a:srgbClr val="000000"/>
                </a:solidFill>
                <a:effectLst/>
              </a:rPr>
              <a:t>Deep Learning Through Reflection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05450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99F715B-C21D-ED3A-E5E6-289D57D837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8050" y="2682875"/>
            <a:ext cx="17221200" cy="7696200"/>
          </a:xfrm>
        </p:spPr>
        <p:txBody>
          <a:bodyPr/>
          <a:lstStyle/>
          <a:p>
            <a:r>
              <a:rPr lang="en-US" dirty="0">
                <a:highlight>
                  <a:srgbClr val="FFFFFF"/>
                </a:highlight>
                <a:latin typeface="Noto Sans" panose="020B0502040504020204" pitchFamily="34" charset="0"/>
              </a:rPr>
              <a:t>Improves</a:t>
            </a:r>
          </a:p>
          <a:p>
            <a:pPr lvl="1"/>
            <a:r>
              <a:rPr lang="en-US" sz="4400" b="1" dirty="0">
                <a:highlight>
                  <a:srgbClr val="FFFFFF"/>
                </a:highlight>
                <a:latin typeface="Noto Sans" panose="020B0502040504020204" pitchFamily="34" charset="0"/>
              </a:rPr>
              <a:t>Communication</a:t>
            </a:r>
            <a:r>
              <a:rPr lang="en-US" sz="4400" dirty="0">
                <a:highlight>
                  <a:srgbClr val="FFFFFF"/>
                </a:highlight>
                <a:latin typeface="Noto Sans" panose="020B0502040504020204" pitchFamily="34" charset="0"/>
              </a:rPr>
              <a:t> – </a:t>
            </a:r>
            <a:r>
              <a:rPr lang="en-US" sz="4400" i="1" dirty="0">
                <a:highlight>
                  <a:srgbClr val="FFFFFF"/>
                </a:highlight>
                <a:latin typeface="Noto Sans" panose="020B0502040504020204" pitchFamily="34" charset="0"/>
              </a:rPr>
              <a:t>well practiced with using </a:t>
            </a:r>
            <a:r>
              <a:rPr lang="en-US" sz="4400" i="1" dirty="0" err="1">
                <a:highlight>
                  <a:srgbClr val="FFFFFF"/>
                </a:highlight>
                <a:latin typeface="Noto Sans" panose="020B0502040504020204" pitchFamily="34" charset="0"/>
              </a:rPr>
              <a:t>eng.</a:t>
            </a:r>
            <a:r>
              <a:rPr lang="en-US" sz="4400" i="1" dirty="0">
                <a:highlight>
                  <a:srgbClr val="FFFFFF"/>
                </a:highlight>
                <a:latin typeface="Noto Sans" panose="020B0502040504020204" pitchFamily="34" charset="0"/>
              </a:rPr>
              <a:t> language and concepts</a:t>
            </a:r>
          </a:p>
          <a:p>
            <a:pPr lvl="1"/>
            <a:r>
              <a:rPr lang="en-US" sz="4400" b="1" dirty="0">
                <a:highlight>
                  <a:srgbClr val="FFFFFF"/>
                </a:highlight>
                <a:latin typeface="Noto Sans" panose="020B0502040504020204" pitchFamily="34" charset="0"/>
              </a:rPr>
              <a:t>P</a:t>
            </a:r>
            <a:r>
              <a:rPr lang="en-US" sz="4400" b="1" i="0" dirty="0"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roblem-solving</a:t>
            </a:r>
            <a:r>
              <a:rPr lang="en-US" sz="4400" b="0" i="0" dirty="0"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 – </a:t>
            </a:r>
            <a:r>
              <a:rPr lang="en-US" sz="4400" b="0" i="1" dirty="0"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able to work through difficulties and apply process for solving problems</a:t>
            </a:r>
          </a:p>
          <a:p>
            <a:pPr lvl="1"/>
            <a:r>
              <a:rPr lang="en-US" sz="4400" b="1" dirty="0">
                <a:highlight>
                  <a:srgbClr val="FFFFFF"/>
                </a:highlight>
                <a:latin typeface="Noto Sans" panose="020B0502040504020204" pitchFamily="34" charset="0"/>
              </a:rPr>
              <a:t>Knowledge acquisition </a:t>
            </a:r>
            <a:r>
              <a:rPr lang="en-US" sz="4400" dirty="0">
                <a:highlight>
                  <a:srgbClr val="FFFFFF"/>
                </a:highlight>
                <a:latin typeface="Noto Sans" panose="020B0502040504020204" pitchFamily="34" charset="0"/>
              </a:rPr>
              <a:t>– </a:t>
            </a:r>
            <a:r>
              <a:rPr lang="en-US" sz="4400" i="1" dirty="0">
                <a:highlight>
                  <a:srgbClr val="FFFFFF"/>
                </a:highlight>
                <a:latin typeface="Noto Sans" panose="020B0502040504020204" pitchFamily="34" charset="0"/>
              </a:rPr>
              <a:t>identify and seek to fill gaps; proficient at locating and using new information</a:t>
            </a:r>
          </a:p>
          <a:p>
            <a:pPr lvl="1"/>
            <a:r>
              <a:rPr lang="en-US" sz="4400" b="1" dirty="0">
                <a:highlight>
                  <a:srgbClr val="FFFFFF"/>
                </a:highlight>
                <a:latin typeface="Noto Sans" panose="020B0502040504020204" pitchFamily="34" charset="0"/>
              </a:rPr>
              <a:t>D</a:t>
            </a:r>
            <a:r>
              <a:rPr lang="en-US" sz="4400" b="1" i="0" dirty="0"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ecision-making</a:t>
            </a:r>
            <a:r>
              <a:rPr lang="en-US" sz="4400" b="0" i="0" dirty="0"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 – </a:t>
            </a:r>
            <a:r>
              <a:rPr lang="en-US" sz="4400" b="0" i="1" dirty="0"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skilled at thinking through options and evaluating results</a:t>
            </a:r>
          </a:p>
          <a:p>
            <a:pPr lvl="1"/>
            <a:r>
              <a:rPr lang="en-US" sz="4400" b="1" dirty="0">
                <a:highlight>
                  <a:srgbClr val="FFFFFF"/>
                </a:highlight>
                <a:latin typeface="Noto Sans" panose="020B0502040504020204" pitchFamily="34" charset="0"/>
              </a:rPr>
              <a:t>I</a:t>
            </a:r>
            <a:r>
              <a:rPr lang="en-US" sz="4400" b="1" i="0" dirty="0"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nnovation &amp; </a:t>
            </a:r>
            <a:r>
              <a:rPr lang="en-US" sz="4400" b="1" dirty="0">
                <a:highlight>
                  <a:srgbClr val="FFFFFF"/>
                </a:highlight>
                <a:latin typeface="Noto Sans" panose="020B0502040504020204" pitchFamily="34" charset="0"/>
              </a:rPr>
              <a:t>C</a:t>
            </a:r>
            <a:r>
              <a:rPr lang="en-US" sz="4400" b="1" i="0" dirty="0"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reativity </a:t>
            </a:r>
            <a:r>
              <a:rPr lang="en-US" sz="4400" b="0" i="0" dirty="0"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- </a:t>
            </a:r>
            <a:r>
              <a:rPr lang="en-US" sz="4400" b="0" i="1" dirty="0"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see things not seen otherwise</a:t>
            </a:r>
          </a:p>
          <a:p>
            <a:r>
              <a:rPr lang="en-US" dirty="0">
                <a:highlight>
                  <a:srgbClr val="FFFFFF"/>
                </a:highlight>
                <a:latin typeface="Noto Sans" panose="020B0502040504020204" pitchFamily="34" charset="0"/>
              </a:rPr>
              <a:t>Greater potential for being a strong leader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1022E6-B6E4-0691-704B-B7F552FE6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Reflection/Metacognition Habits </a:t>
            </a:r>
            <a:br>
              <a:rPr lang="en-US" dirty="0"/>
            </a:br>
            <a:r>
              <a:rPr lang="en-US" dirty="0"/>
              <a:t>Needed for the Workplace</a:t>
            </a:r>
          </a:p>
        </p:txBody>
      </p:sp>
    </p:spTree>
    <p:extLst>
      <p:ext uri="{BB962C8B-B14F-4D97-AF65-F5344CB8AC3E}">
        <p14:creationId xmlns:p14="http://schemas.microsoft.com/office/powerpoint/2010/main" val="1424275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07C9F1-743C-5361-3812-1323E37330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8050" y="2149475"/>
            <a:ext cx="17145000" cy="8229600"/>
          </a:xfrm>
        </p:spPr>
        <p:txBody>
          <a:bodyPr/>
          <a:lstStyle/>
          <a:p>
            <a:r>
              <a:rPr lang="en-US" dirty="0"/>
              <a:t>Does </a:t>
            </a:r>
            <a:r>
              <a:rPr lang="en-US" b="1" u="sng" dirty="0"/>
              <a:t>not</a:t>
            </a:r>
            <a:r>
              <a:rPr lang="en-US" dirty="0"/>
              <a:t> have to be a great big hurdle</a:t>
            </a:r>
          </a:p>
          <a:p>
            <a:r>
              <a:rPr lang="en-US" dirty="0"/>
              <a:t>Anything that made one:</a:t>
            </a:r>
          </a:p>
          <a:p>
            <a:pPr lvl="1"/>
            <a:r>
              <a:rPr lang="en-US" dirty="0"/>
              <a:t>Pause to think</a:t>
            </a:r>
          </a:p>
          <a:p>
            <a:pPr lvl="1"/>
            <a:r>
              <a:rPr lang="en-US" dirty="0"/>
              <a:t>Change learning strategy (e.g., look something up, talk to someone)</a:t>
            </a:r>
          </a:p>
          <a:p>
            <a:r>
              <a:rPr lang="en-US" dirty="0"/>
              <a:t>The point is to evaluate the learning strategy for the purpose of learning or moving forward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EA429AD-473F-F8EE-0577-AE0958476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Monitoring “Difficulty”</a:t>
            </a:r>
          </a:p>
        </p:txBody>
      </p:sp>
    </p:spTree>
    <p:extLst>
      <p:ext uri="{BB962C8B-B14F-4D97-AF65-F5344CB8AC3E}">
        <p14:creationId xmlns:p14="http://schemas.microsoft.com/office/powerpoint/2010/main" val="3291893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5850" y="2073275"/>
            <a:ext cx="14782800" cy="3344269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6500" b="1" i="1" dirty="0"/>
              <a:t>Resources for Reflection in STEM Courses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CCCF69-0D4A-D74F-A818-F20DDF7172BC}"/>
              </a:ext>
            </a:extLst>
          </p:cNvPr>
          <p:cNvSpPr txBox="1"/>
          <p:nvPr/>
        </p:nvSpPr>
        <p:spPr>
          <a:xfrm>
            <a:off x="-1959429" y="604623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64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F9C832-BE6B-26BF-AA45-C375621B9A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8050" y="1920875"/>
            <a:ext cx="17221200" cy="8991600"/>
          </a:xfrm>
        </p:spPr>
        <p:txBody>
          <a:bodyPr/>
          <a:lstStyle/>
          <a:p>
            <a:pPr marL="742950" marR="0" lvl="0" indent="-74295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AutoNum type="alphaUcPeriod"/>
            </a:pPr>
            <a:r>
              <a:rPr lang="en-US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one difficulty you are (or were) most concerned about? 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specific. Include a description of how you know (or knew) you are (or were) having this difficulty.</a:t>
            </a:r>
          </a:p>
          <a:p>
            <a:pPr marL="742950" marR="0" lvl="0" indent="-74295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AutoNum type="alphaUcPeriod"/>
            </a:pPr>
            <a:r>
              <a:rPr lang="en-US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have you tried to overcome this difficulty?  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Include a description of how your approaches have been successful or unsuccessful and what you learned.</a:t>
            </a:r>
          </a:p>
          <a:p>
            <a:pPr marL="742950" marR="0" lvl="0" indent="-74295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lphaUcPeriod"/>
            </a:pPr>
            <a:r>
              <a:rPr lang="en-US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your plan to further address this difficulty?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Include an explanation of why you believe your plan will help.   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were successful in addressing this difficulty, discuss </a:t>
            </a:r>
            <a:r>
              <a:rPr lang="en-US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you might use these approaches to address future difficulties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D8BC37-B07C-34CC-DD83-018590DC8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 Prompts for Reflection on Action</a:t>
            </a:r>
          </a:p>
        </p:txBody>
      </p:sp>
    </p:spTree>
    <p:extLst>
      <p:ext uri="{BB962C8B-B14F-4D97-AF65-F5344CB8AC3E}">
        <p14:creationId xmlns:p14="http://schemas.microsoft.com/office/powerpoint/2010/main" val="390077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74931D-41C9-654A-88AB-54F03B1AAE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8050" y="2149475"/>
            <a:ext cx="17221200" cy="8229600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/>
              <a:t>Learning Objective</a:t>
            </a:r>
          </a:p>
          <a:p>
            <a:pPr marL="0" indent="0">
              <a:buNone/>
            </a:pPr>
            <a:r>
              <a:rPr lang="en-US" sz="4400" dirty="0"/>
              <a:t>At the end of this course, you will be able to employ the habits of mind of a reflective practitioner, which entails deep engagement in monitoring, evaluating, and planning (ABET Outcome 7)</a:t>
            </a:r>
          </a:p>
          <a:p>
            <a:pPr marL="0" indent="0">
              <a:buNone/>
            </a:pPr>
            <a:endParaRPr lang="en-US" sz="4400" dirty="0"/>
          </a:p>
          <a:p>
            <a:pPr marL="914400" indent="0">
              <a:buNone/>
            </a:pPr>
            <a:r>
              <a:rPr lang="en-US" sz="4400" dirty="0">
                <a:latin typeface="+mn-lt"/>
              </a:rPr>
              <a:t>ABET 7: an ability to acquire and apply new knowledge as needed, using appropriate learning strategies</a:t>
            </a:r>
          </a:p>
          <a:p>
            <a:pPr marL="0" indent="0">
              <a:buNone/>
            </a:pPr>
            <a:endParaRPr lang="en-US" sz="4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41F4ED-0587-3F21-584D-382CBA938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050" y="549275"/>
            <a:ext cx="16840200" cy="1066799"/>
          </a:xfrm>
        </p:spPr>
        <p:txBody>
          <a:bodyPr/>
          <a:lstStyle/>
          <a:p>
            <a:r>
              <a:rPr lang="en-US" dirty="0"/>
              <a:t>Syllabus Entry for Reflection</a:t>
            </a:r>
          </a:p>
        </p:txBody>
      </p:sp>
    </p:spTree>
    <p:extLst>
      <p:ext uri="{BB962C8B-B14F-4D97-AF65-F5344CB8AC3E}">
        <p14:creationId xmlns:p14="http://schemas.microsoft.com/office/powerpoint/2010/main" val="2294869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74931D-41C9-654A-88AB-54F03B1AAE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8050" y="2149475"/>
            <a:ext cx="17221200" cy="8229600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/>
              <a:t>Reflections</a:t>
            </a:r>
            <a:endParaRPr lang="en-US" sz="4400" dirty="0"/>
          </a:p>
          <a:p>
            <a:r>
              <a:rPr lang="en-US" sz="4000" dirty="0"/>
              <a:t>Define reflection. Purpose of reflection in engineering practice.  </a:t>
            </a:r>
          </a:p>
          <a:p>
            <a:r>
              <a:rPr lang="en-US" sz="4000" dirty="0"/>
              <a:t>What student will be expected to do</a:t>
            </a:r>
          </a:p>
          <a:p>
            <a:r>
              <a:rPr lang="en-US" sz="4000" dirty="0"/>
              <a:t>Expectations for change in students’ reflective practice over the course of the semester</a:t>
            </a:r>
          </a:p>
          <a:p>
            <a:r>
              <a:rPr lang="en-US" sz="4000" dirty="0"/>
              <a:t>Assessment strategy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41F4ED-0587-3F21-584D-382CBA938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050" y="549275"/>
            <a:ext cx="16840200" cy="1066799"/>
          </a:xfrm>
        </p:spPr>
        <p:txBody>
          <a:bodyPr/>
          <a:lstStyle/>
          <a:p>
            <a:r>
              <a:rPr lang="en-US" dirty="0"/>
              <a:t>Syllabus Entry Guide for Reflection Description</a:t>
            </a:r>
          </a:p>
        </p:txBody>
      </p:sp>
    </p:spTree>
    <p:extLst>
      <p:ext uri="{BB962C8B-B14F-4D97-AF65-F5344CB8AC3E}">
        <p14:creationId xmlns:p14="http://schemas.microsoft.com/office/powerpoint/2010/main" val="2812015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37E4D32-813B-6588-4764-AD1A7E144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Overcoming Hesitancy from Students:</a:t>
            </a:r>
            <a:br>
              <a:rPr lang="en-US" dirty="0"/>
            </a:br>
            <a:r>
              <a:rPr lang="en-US" dirty="0"/>
              <a:t>Messaging &amp; Valuing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FB9528-5072-8FAA-EE28-941B9A58B9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37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647DC88-403D-50FB-A7CD-E3607BFBBF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Value is communicated when… </a:t>
            </a:r>
          </a:p>
          <a:p>
            <a:pPr lvl="1"/>
            <a:r>
              <a:rPr lang="en-US" dirty="0"/>
              <a:t>We talk about </a:t>
            </a:r>
            <a:r>
              <a:rPr lang="en-US" i="1" dirty="0"/>
              <a:t>reflection</a:t>
            </a:r>
            <a:r>
              <a:rPr lang="en-US" dirty="0"/>
              <a:t>…repeatedly</a:t>
            </a:r>
          </a:p>
          <a:p>
            <a:pPr lvl="2"/>
            <a:r>
              <a:rPr lang="en-US" dirty="0"/>
              <a:t>Initially: </a:t>
            </a:r>
            <a:r>
              <a:rPr lang="en-US" i="1" dirty="0"/>
              <a:t>Reflection’s</a:t>
            </a:r>
            <a:r>
              <a:rPr lang="en-US" dirty="0"/>
              <a:t> meaning to us and them</a:t>
            </a:r>
          </a:p>
          <a:p>
            <a:pPr lvl="2"/>
            <a:r>
              <a:rPr lang="en-US" dirty="0"/>
              <a:t>General feedback and discussion on student’ </a:t>
            </a:r>
            <a:r>
              <a:rPr lang="en-US" i="1" dirty="0"/>
              <a:t>reflections</a:t>
            </a:r>
            <a:r>
              <a:rPr lang="en-US" dirty="0"/>
              <a:t> as things progress</a:t>
            </a:r>
          </a:p>
          <a:p>
            <a:pPr lvl="1"/>
            <a:r>
              <a:rPr lang="en-US" dirty="0"/>
              <a:t>We do reflection </a:t>
            </a:r>
            <a:r>
              <a:rPr lang="en-US" u="sng" dirty="0"/>
              <a:t>early</a:t>
            </a:r>
            <a:r>
              <a:rPr lang="en-US" dirty="0"/>
              <a:t> and </a:t>
            </a:r>
            <a:r>
              <a:rPr lang="en-US" i="1" u="sng" dirty="0"/>
              <a:t>regularly</a:t>
            </a:r>
          </a:p>
          <a:p>
            <a:pPr lvl="1"/>
            <a:r>
              <a:rPr lang="en-US" dirty="0"/>
              <a:t>We provide personalized and theory aligned feedback on students’ work</a:t>
            </a:r>
          </a:p>
          <a:p>
            <a:pPr lvl="1"/>
            <a:r>
              <a:rPr lang="en-US" dirty="0"/>
              <a:t>We make it prominent in the syllabus</a:t>
            </a:r>
          </a:p>
          <a:p>
            <a:pPr lvl="1"/>
            <a:r>
              <a:rPr lang="en-US" dirty="0"/>
              <a:t>We provide grade weight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D82106-CE60-5518-7FA5-EB445636F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Messaging though Valuing</a:t>
            </a:r>
          </a:p>
        </p:txBody>
      </p:sp>
    </p:spTree>
    <p:extLst>
      <p:ext uri="{BB962C8B-B14F-4D97-AF65-F5344CB8AC3E}">
        <p14:creationId xmlns:p14="http://schemas.microsoft.com/office/powerpoint/2010/main" val="3276622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393CB5D-D7AC-CF69-A897-092E75730E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3250" y="2073275"/>
            <a:ext cx="17937889" cy="69342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Focus is on </a:t>
            </a:r>
            <a:r>
              <a:rPr lang="en-US" b="1" i="1" u="sng" dirty="0">
                <a:solidFill>
                  <a:srgbClr val="00B0F0"/>
                </a:solidFill>
              </a:rPr>
              <a:t>how one is learning </a:t>
            </a:r>
            <a:br>
              <a:rPr lang="en-US" b="1" i="1" dirty="0"/>
            </a:br>
            <a:r>
              <a:rPr lang="en-US" dirty="0"/>
              <a:t>in the specific context of what is being learned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b="1" dirty="0"/>
              <a:t>Why?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Raises our awareness of how we learn </a:t>
            </a:r>
            <a:r>
              <a:rPr lang="en-US" dirty="0"/>
              <a:t>so that we can become more effective and efficient learners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b="1" dirty="0"/>
              <a:t>Education: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Degree attainment is not the end of learning</a:t>
            </a:r>
            <a:r>
              <a:rPr lang="en-US" dirty="0"/>
              <a:t>, </a:t>
            </a:r>
          </a:p>
          <a:p>
            <a:pPr marL="0" indent="0" algn="ctr">
              <a:buNone/>
            </a:pPr>
            <a:r>
              <a:rPr lang="en-US" dirty="0"/>
              <a:t>it is preparation for a lifetime of learning &amp; reflection</a:t>
            </a:r>
          </a:p>
          <a:p>
            <a:pPr marL="0" indent="0" algn="ctr">
              <a:buNone/>
            </a:pPr>
            <a:r>
              <a:rPr lang="en-US" b="1" dirty="0"/>
              <a:t>Need to Transition:</a:t>
            </a:r>
            <a:r>
              <a:rPr lang="en-US" dirty="0"/>
              <a:t>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B050"/>
                </a:solidFill>
              </a:rPr>
              <a:t>Pedagogy (teacher-led) </a:t>
            </a:r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 Andragogy (adult-learning)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CC3089-F25D-0661-8F30-A010BC773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Reflection </a:t>
            </a:r>
          </a:p>
        </p:txBody>
      </p:sp>
    </p:spTree>
    <p:extLst>
      <p:ext uri="{BB962C8B-B14F-4D97-AF65-F5344CB8AC3E}">
        <p14:creationId xmlns:p14="http://schemas.microsoft.com/office/powerpoint/2010/main" val="3337293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97EBD0-D778-B2EA-3E57-E67FC8A91F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8050" y="2682875"/>
            <a:ext cx="17221200" cy="7848600"/>
          </a:xfrm>
        </p:spPr>
        <p:txBody>
          <a:bodyPr/>
          <a:lstStyle/>
          <a:p>
            <a:r>
              <a:rPr lang="en-US" dirty="0"/>
              <a:t>Goal is to become a </a:t>
            </a:r>
            <a:r>
              <a:rPr lang="en-US" b="1" u="sng" dirty="0"/>
              <a:t>self-directed learner</a:t>
            </a:r>
          </a:p>
          <a:p>
            <a:r>
              <a:rPr lang="en-US" dirty="0"/>
              <a:t>Self-directed learners are…</a:t>
            </a:r>
          </a:p>
          <a:p>
            <a:pPr lvl="1"/>
            <a:r>
              <a:rPr lang="en-US" dirty="0"/>
              <a:t>Independent, confident learners</a:t>
            </a:r>
          </a:p>
          <a:p>
            <a:pPr lvl="1"/>
            <a:r>
              <a:rPr lang="en-US" dirty="0"/>
              <a:t>Able to progress through difficult, complex assignments</a:t>
            </a:r>
          </a:p>
          <a:p>
            <a:pPr lvl="1"/>
            <a:r>
              <a:rPr lang="en-US" dirty="0"/>
              <a:t>Able to identify knowledge gaps</a:t>
            </a:r>
          </a:p>
          <a:p>
            <a:pPr lvl="1"/>
            <a:r>
              <a:rPr lang="en-US" dirty="0"/>
              <a:t>Plan for and pursue own learning</a:t>
            </a:r>
          </a:p>
          <a:p>
            <a:pPr lvl="1"/>
            <a:r>
              <a:rPr lang="en-US" dirty="0"/>
              <a:t>Select and use learning strategies appropriate for their ways of learning and the task</a:t>
            </a:r>
          </a:p>
          <a:p>
            <a:pPr lvl="1"/>
            <a:r>
              <a:rPr lang="en-US" dirty="0"/>
              <a:t>Responsible for their own learning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DF62B5-B02D-36C2-9F06-CF56D428A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Reflection/Metacognition Habits </a:t>
            </a:r>
            <a:br>
              <a:rPr lang="en-US" dirty="0"/>
            </a:br>
            <a:r>
              <a:rPr lang="en-US" dirty="0"/>
              <a:t>Needed for the Workplace</a:t>
            </a:r>
          </a:p>
        </p:txBody>
      </p:sp>
    </p:spTree>
    <p:extLst>
      <p:ext uri="{BB962C8B-B14F-4D97-AF65-F5344CB8AC3E}">
        <p14:creationId xmlns:p14="http://schemas.microsoft.com/office/powerpoint/2010/main" val="464565698"/>
      </p:ext>
    </p:extLst>
  </p:cSld>
  <p:clrMapOvr>
    <a:masterClrMapping/>
  </p:clrMapOvr>
</p:sld>
</file>

<file path=ppt/theme/theme1.xml><?xml version="1.0" encoding="utf-8"?>
<a:theme xmlns:a="http://schemas.openxmlformats.org/drawingml/2006/main" name="Branded Content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505.028 Toolbox PPT Template 1a" id="{290C1A02-6506-3441-86E5-801BCFDD210D}" vid="{65CE15B3-DEAD-7D4A-AE13-7FF4CC674FDB}"/>
    </a:ext>
  </a:extLst>
</a:theme>
</file>

<file path=ppt/theme/theme2.xml><?xml version="1.0" encoding="utf-8"?>
<a:theme xmlns:a="http://schemas.openxmlformats.org/drawingml/2006/main" name="Objec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505.028 Toolbox PPT Template 1a" id="{290C1A02-6506-3441-86E5-801BCFDD210D}" vid="{3918E4EF-5226-6748-94B1-57D7F0CC33C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1505.028 Toolbox PPT Template 9</Template>
  <TotalTime>5272</TotalTime>
  <Words>632</Words>
  <Application>Microsoft Office PowerPoint</Application>
  <PresentationFormat>Custom</PresentationFormat>
  <Paragraphs>74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Courier New</vt:lpstr>
      <vt:lpstr>Noto Sans</vt:lpstr>
      <vt:lpstr>URWGroteskConBol</vt:lpstr>
      <vt:lpstr>URWGroteskConLig</vt:lpstr>
      <vt:lpstr>Wingdings</vt:lpstr>
      <vt:lpstr>Branded Content Slide</vt:lpstr>
      <vt:lpstr>Objects</vt:lpstr>
      <vt:lpstr>Enhancing Engineering Students’ Ability to Think Deeply about their Learning Through Formal and Continuous Reflection</vt:lpstr>
      <vt:lpstr>Resources for Reflection in STEM Courses</vt:lpstr>
      <vt:lpstr>Reflection Prompts for Reflection on Action</vt:lpstr>
      <vt:lpstr>Syllabus Entry for Reflection</vt:lpstr>
      <vt:lpstr>Syllabus Entry Guide for Reflection Description</vt:lpstr>
      <vt:lpstr>Overcoming Hesitancy from Students: Messaging &amp; Valuing</vt:lpstr>
      <vt:lpstr>Messaging though Valuing</vt:lpstr>
      <vt:lpstr>Purpose of Reflection </vt:lpstr>
      <vt:lpstr>Reflection/Metacognition Habits  Needed for the Workplace</vt:lpstr>
      <vt:lpstr>Reflection/Metacognition Habits  Needed for the Workplace</vt:lpstr>
      <vt:lpstr>Monitoring “Difficulty”</vt:lpstr>
    </vt:vector>
  </TitlesOfParts>
  <Company>University of Nebraska-Lincoln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SBG template</dc:title>
  <dc:creator>Heidi Diefes-Dux</dc:creator>
  <cp:lastModifiedBy>Heidi Diefes-Dux</cp:lastModifiedBy>
  <cp:revision>62</cp:revision>
  <cp:lastPrinted>2018-09-13T19:09:00Z</cp:lastPrinted>
  <dcterms:created xsi:type="dcterms:W3CDTF">2018-09-04T13:13:33Z</dcterms:created>
  <dcterms:modified xsi:type="dcterms:W3CDTF">2026-04-17T21:10:21Z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2015-09-10T00:00:00Z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2015-09-10T00:00:00Z</vt:filetime>
  </property>
</Properties>
</file>